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tricum, Dairah." userId="8c5c8af0-cdf4-423e-9933-47a289ca69ef" providerId="ADAL" clId="{E8EBEFEB-5D79-B44B-BEA8-BAF8781EFAD4}"/>
    <pc:docChg chg="custSel addSld modSld">
      <pc:chgData name="Castricum, Dairah." userId="8c5c8af0-cdf4-423e-9933-47a289ca69ef" providerId="ADAL" clId="{E8EBEFEB-5D79-B44B-BEA8-BAF8781EFAD4}" dt="2021-10-04T19:22:15.654" v="926" actId="20577"/>
      <pc:docMkLst>
        <pc:docMk/>
      </pc:docMkLst>
      <pc:sldChg chg="modSp">
        <pc:chgData name="Castricum, Dairah." userId="8c5c8af0-cdf4-423e-9933-47a289ca69ef" providerId="ADAL" clId="{E8EBEFEB-5D79-B44B-BEA8-BAF8781EFAD4}" dt="2021-10-04T19:22:15.654" v="926" actId="20577"/>
        <pc:sldMkLst>
          <pc:docMk/>
          <pc:sldMk cId="762177685" sldId="257"/>
        </pc:sldMkLst>
        <pc:spChg chg="mod">
          <ac:chgData name="Castricum, Dairah." userId="8c5c8af0-cdf4-423e-9933-47a289ca69ef" providerId="ADAL" clId="{E8EBEFEB-5D79-B44B-BEA8-BAF8781EFAD4}" dt="2021-10-04T19:22:15.654" v="926" actId="20577"/>
          <ac:spMkLst>
            <pc:docMk/>
            <pc:sldMk cId="762177685" sldId="257"/>
            <ac:spMk id="3" creationId="{0F12D37C-2269-8F4D-9A95-08321C634974}"/>
          </ac:spMkLst>
        </pc:spChg>
      </pc:sldChg>
      <pc:sldChg chg="addSp modSp new mod modTransition setBg">
        <pc:chgData name="Castricum, Dairah." userId="8c5c8af0-cdf4-423e-9933-47a289ca69ef" providerId="ADAL" clId="{E8EBEFEB-5D79-B44B-BEA8-BAF8781EFAD4}" dt="2021-10-04T15:01:22.652" v="872" actId="26606"/>
        <pc:sldMkLst>
          <pc:docMk/>
          <pc:sldMk cId="3377512132" sldId="258"/>
        </pc:sldMkLst>
        <pc:spChg chg="mod">
          <ac:chgData name="Castricum, Dairah." userId="8c5c8af0-cdf4-423e-9933-47a289ca69ef" providerId="ADAL" clId="{E8EBEFEB-5D79-B44B-BEA8-BAF8781EFAD4}" dt="2021-10-04T15:01:22.652" v="872" actId="26606"/>
          <ac:spMkLst>
            <pc:docMk/>
            <pc:sldMk cId="3377512132" sldId="258"/>
            <ac:spMk id="2" creationId="{1631818E-03AF-6F49-B0A3-14422D13FBEE}"/>
          </ac:spMkLst>
        </pc:spChg>
        <pc:spChg chg="mod">
          <ac:chgData name="Castricum, Dairah." userId="8c5c8af0-cdf4-423e-9933-47a289ca69ef" providerId="ADAL" clId="{E8EBEFEB-5D79-B44B-BEA8-BAF8781EFAD4}" dt="2021-10-04T15:01:22.652" v="872" actId="26606"/>
          <ac:spMkLst>
            <pc:docMk/>
            <pc:sldMk cId="3377512132" sldId="258"/>
            <ac:spMk id="3" creationId="{059D0C74-AD35-6847-9083-90EF2B0F9583}"/>
          </ac:spMkLst>
        </pc:spChg>
        <pc:spChg chg="add">
          <ac:chgData name="Castricum, Dairah." userId="8c5c8af0-cdf4-423e-9933-47a289ca69ef" providerId="ADAL" clId="{E8EBEFEB-5D79-B44B-BEA8-BAF8781EFAD4}" dt="2021-10-04T15:01:22.652" v="872" actId="26606"/>
          <ac:spMkLst>
            <pc:docMk/>
            <pc:sldMk cId="3377512132" sldId="258"/>
            <ac:spMk id="9" creationId="{93B3D315-2706-4149-873C-331EDFAFEF5A}"/>
          </ac:spMkLst>
        </pc:spChg>
        <pc:spChg chg="add">
          <ac:chgData name="Castricum, Dairah." userId="8c5c8af0-cdf4-423e-9933-47a289ca69ef" providerId="ADAL" clId="{E8EBEFEB-5D79-B44B-BEA8-BAF8781EFAD4}" dt="2021-10-04T15:01:22.652" v="872" actId="26606"/>
          <ac:spMkLst>
            <pc:docMk/>
            <pc:sldMk cId="3377512132" sldId="258"/>
            <ac:spMk id="11" creationId="{8D04E398-086D-467C-B390-9F9079FA7ABA}"/>
          </ac:spMkLst>
        </pc:spChg>
        <pc:spChg chg="add">
          <ac:chgData name="Castricum, Dairah." userId="8c5c8af0-cdf4-423e-9933-47a289ca69ef" providerId="ADAL" clId="{E8EBEFEB-5D79-B44B-BEA8-BAF8781EFAD4}" dt="2021-10-04T15:01:22.652" v="872" actId="26606"/>
          <ac:spMkLst>
            <pc:docMk/>
            <pc:sldMk cId="3377512132" sldId="258"/>
            <ac:spMk id="13" creationId="{20E344BB-E23E-4198-B2C7-8E752C6A956A}"/>
          </ac:spMkLst>
        </pc:spChg>
        <pc:picChg chg="add mod">
          <ac:chgData name="Castricum, Dairah." userId="8c5c8af0-cdf4-423e-9933-47a289ca69ef" providerId="ADAL" clId="{E8EBEFEB-5D79-B44B-BEA8-BAF8781EFAD4}" dt="2021-10-04T15:01:22.652" v="872" actId="26606"/>
          <ac:picMkLst>
            <pc:docMk/>
            <pc:sldMk cId="3377512132" sldId="258"/>
            <ac:picMk id="4" creationId="{0061D981-59B3-9B4D-B3F9-79DA7FB9D994}"/>
          </ac:picMkLst>
        </pc:picChg>
      </pc:sldChg>
      <pc:sldChg chg="addSp modSp new mod modTransition setBg">
        <pc:chgData name="Castricum, Dairah." userId="8c5c8af0-cdf4-423e-9933-47a289ca69ef" providerId="ADAL" clId="{E8EBEFEB-5D79-B44B-BEA8-BAF8781EFAD4}" dt="2021-10-04T19:14:07.959" v="903" actId="20577"/>
        <pc:sldMkLst>
          <pc:docMk/>
          <pc:sldMk cId="1313693986" sldId="259"/>
        </pc:sldMkLst>
        <pc:spChg chg="mod">
          <ac:chgData name="Castricum, Dairah." userId="8c5c8af0-cdf4-423e-9933-47a289ca69ef" providerId="ADAL" clId="{E8EBEFEB-5D79-B44B-BEA8-BAF8781EFAD4}" dt="2021-10-04T15:01:36.448" v="874" actId="26606"/>
          <ac:spMkLst>
            <pc:docMk/>
            <pc:sldMk cId="1313693986" sldId="259"/>
            <ac:spMk id="2" creationId="{699E43AE-63DD-8947-ADDA-D6A228675DE0}"/>
          </ac:spMkLst>
        </pc:spChg>
        <pc:spChg chg="mod">
          <ac:chgData name="Castricum, Dairah." userId="8c5c8af0-cdf4-423e-9933-47a289ca69ef" providerId="ADAL" clId="{E8EBEFEB-5D79-B44B-BEA8-BAF8781EFAD4}" dt="2021-10-04T19:14:07.959" v="903" actId="20577"/>
          <ac:spMkLst>
            <pc:docMk/>
            <pc:sldMk cId="1313693986" sldId="259"/>
            <ac:spMk id="3" creationId="{3DE706BA-DC68-0A4B-82D5-24CA6EE76265}"/>
          </ac:spMkLst>
        </pc:spChg>
        <pc:spChg chg="add">
          <ac:chgData name="Castricum, Dairah." userId="8c5c8af0-cdf4-423e-9933-47a289ca69ef" providerId="ADAL" clId="{E8EBEFEB-5D79-B44B-BEA8-BAF8781EFAD4}" dt="2021-10-04T15:01:36.448" v="874" actId="26606"/>
          <ac:spMkLst>
            <pc:docMk/>
            <pc:sldMk cId="1313693986" sldId="259"/>
            <ac:spMk id="9" creationId="{93B3D315-2706-4149-873C-331EDFAFEF5A}"/>
          </ac:spMkLst>
        </pc:spChg>
        <pc:spChg chg="add">
          <ac:chgData name="Castricum, Dairah." userId="8c5c8af0-cdf4-423e-9933-47a289ca69ef" providerId="ADAL" clId="{E8EBEFEB-5D79-B44B-BEA8-BAF8781EFAD4}" dt="2021-10-04T15:01:36.448" v="874" actId="26606"/>
          <ac:spMkLst>
            <pc:docMk/>
            <pc:sldMk cId="1313693986" sldId="259"/>
            <ac:spMk id="11" creationId="{8D04E398-086D-467C-B390-9F9079FA7ABA}"/>
          </ac:spMkLst>
        </pc:spChg>
        <pc:spChg chg="add">
          <ac:chgData name="Castricum, Dairah." userId="8c5c8af0-cdf4-423e-9933-47a289ca69ef" providerId="ADAL" clId="{E8EBEFEB-5D79-B44B-BEA8-BAF8781EFAD4}" dt="2021-10-04T15:01:36.448" v="874" actId="26606"/>
          <ac:spMkLst>
            <pc:docMk/>
            <pc:sldMk cId="1313693986" sldId="259"/>
            <ac:spMk id="13" creationId="{20E344BB-E23E-4198-B2C7-8E752C6A956A}"/>
          </ac:spMkLst>
        </pc:spChg>
        <pc:picChg chg="add mod">
          <ac:chgData name="Castricum, Dairah." userId="8c5c8af0-cdf4-423e-9933-47a289ca69ef" providerId="ADAL" clId="{E8EBEFEB-5D79-B44B-BEA8-BAF8781EFAD4}" dt="2021-10-04T15:01:36.448" v="874" actId="26606"/>
          <ac:picMkLst>
            <pc:docMk/>
            <pc:sldMk cId="1313693986" sldId="259"/>
            <ac:picMk id="4" creationId="{90A36FF2-D860-F140-AEAA-6FAD848334C2}"/>
          </ac:picMkLst>
        </pc:picChg>
      </pc:sldChg>
      <pc:sldChg chg="addSp modSp new mod modTransition setBg">
        <pc:chgData name="Castricum, Dairah." userId="8c5c8af0-cdf4-423e-9933-47a289ca69ef" providerId="ADAL" clId="{E8EBEFEB-5D79-B44B-BEA8-BAF8781EFAD4}" dt="2021-10-04T15:01:57.148" v="876" actId="26606"/>
        <pc:sldMkLst>
          <pc:docMk/>
          <pc:sldMk cId="2278743680" sldId="260"/>
        </pc:sldMkLst>
        <pc:spChg chg="mod">
          <ac:chgData name="Castricum, Dairah." userId="8c5c8af0-cdf4-423e-9933-47a289ca69ef" providerId="ADAL" clId="{E8EBEFEB-5D79-B44B-BEA8-BAF8781EFAD4}" dt="2021-10-04T15:01:57.148" v="876" actId="26606"/>
          <ac:spMkLst>
            <pc:docMk/>
            <pc:sldMk cId="2278743680" sldId="260"/>
            <ac:spMk id="2" creationId="{526E1F4B-1D98-4B48-A8C7-7FDB5BE20EBC}"/>
          </ac:spMkLst>
        </pc:spChg>
        <pc:spChg chg="mod">
          <ac:chgData name="Castricum, Dairah." userId="8c5c8af0-cdf4-423e-9933-47a289ca69ef" providerId="ADAL" clId="{E8EBEFEB-5D79-B44B-BEA8-BAF8781EFAD4}" dt="2021-10-04T15:01:57.148" v="876" actId="26606"/>
          <ac:spMkLst>
            <pc:docMk/>
            <pc:sldMk cId="2278743680" sldId="260"/>
            <ac:spMk id="3" creationId="{84D8D1E4-D47D-C048-8683-EC899F992AE4}"/>
          </ac:spMkLst>
        </pc:spChg>
        <pc:spChg chg="add">
          <ac:chgData name="Castricum, Dairah." userId="8c5c8af0-cdf4-423e-9933-47a289ca69ef" providerId="ADAL" clId="{E8EBEFEB-5D79-B44B-BEA8-BAF8781EFAD4}" dt="2021-10-04T15:01:57.148" v="876" actId="26606"/>
          <ac:spMkLst>
            <pc:docMk/>
            <pc:sldMk cId="2278743680" sldId="260"/>
            <ac:spMk id="9" creationId="{93B3D315-2706-4149-873C-331EDFAFEF5A}"/>
          </ac:spMkLst>
        </pc:spChg>
        <pc:spChg chg="add">
          <ac:chgData name="Castricum, Dairah." userId="8c5c8af0-cdf4-423e-9933-47a289ca69ef" providerId="ADAL" clId="{E8EBEFEB-5D79-B44B-BEA8-BAF8781EFAD4}" dt="2021-10-04T15:01:57.148" v="876" actId="26606"/>
          <ac:spMkLst>
            <pc:docMk/>
            <pc:sldMk cId="2278743680" sldId="260"/>
            <ac:spMk id="11" creationId="{8D04E398-086D-467C-B390-9F9079FA7ABA}"/>
          </ac:spMkLst>
        </pc:spChg>
        <pc:spChg chg="add">
          <ac:chgData name="Castricum, Dairah." userId="8c5c8af0-cdf4-423e-9933-47a289ca69ef" providerId="ADAL" clId="{E8EBEFEB-5D79-B44B-BEA8-BAF8781EFAD4}" dt="2021-10-04T15:01:57.148" v="876" actId="26606"/>
          <ac:spMkLst>
            <pc:docMk/>
            <pc:sldMk cId="2278743680" sldId="260"/>
            <ac:spMk id="13" creationId="{20E344BB-E23E-4198-B2C7-8E752C6A956A}"/>
          </ac:spMkLst>
        </pc:spChg>
        <pc:picChg chg="add mod">
          <ac:chgData name="Castricum, Dairah." userId="8c5c8af0-cdf4-423e-9933-47a289ca69ef" providerId="ADAL" clId="{E8EBEFEB-5D79-B44B-BEA8-BAF8781EFAD4}" dt="2021-10-04T15:01:57.148" v="876" actId="26606"/>
          <ac:picMkLst>
            <pc:docMk/>
            <pc:sldMk cId="2278743680" sldId="260"/>
            <ac:picMk id="4" creationId="{FFD1404D-E837-5740-8E95-39618F75CC9B}"/>
          </ac:picMkLst>
        </pc:picChg>
      </pc:sldChg>
      <pc:sldChg chg="addSp modSp new mod modTransition setBg">
        <pc:chgData name="Castricum, Dairah." userId="8c5c8af0-cdf4-423e-9933-47a289ca69ef" providerId="ADAL" clId="{E8EBEFEB-5D79-B44B-BEA8-BAF8781EFAD4}" dt="2021-10-04T15:02:22.017" v="878" actId="1076"/>
        <pc:sldMkLst>
          <pc:docMk/>
          <pc:sldMk cId="2526536243" sldId="261"/>
        </pc:sldMkLst>
        <pc:spChg chg="mod">
          <ac:chgData name="Castricum, Dairah." userId="8c5c8af0-cdf4-423e-9933-47a289ca69ef" providerId="ADAL" clId="{E8EBEFEB-5D79-B44B-BEA8-BAF8781EFAD4}" dt="2021-10-04T15:02:13.906" v="877" actId="26606"/>
          <ac:spMkLst>
            <pc:docMk/>
            <pc:sldMk cId="2526536243" sldId="261"/>
            <ac:spMk id="2" creationId="{BAC602E7-D644-1249-B36A-CF5B669A11DC}"/>
          </ac:spMkLst>
        </pc:spChg>
        <pc:spChg chg="mod">
          <ac:chgData name="Castricum, Dairah." userId="8c5c8af0-cdf4-423e-9933-47a289ca69ef" providerId="ADAL" clId="{E8EBEFEB-5D79-B44B-BEA8-BAF8781EFAD4}" dt="2021-10-04T15:02:22.017" v="878" actId="1076"/>
          <ac:spMkLst>
            <pc:docMk/>
            <pc:sldMk cId="2526536243" sldId="261"/>
            <ac:spMk id="3" creationId="{7FAC8F9E-C072-2D4F-BCA3-A88CC7A28255}"/>
          </ac:spMkLst>
        </pc:spChg>
        <pc:spChg chg="add">
          <ac:chgData name="Castricum, Dairah." userId="8c5c8af0-cdf4-423e-9933-47a289ca69ef" providerId="ADAL" clId="{E8EBEFEB-5D79-B44B-BEA8-BAF8781EFAD4}" dt="2021-10-04T15:02:13.906" v="877" actId="26606"/>
          <ac:spMkLst>
            <pc:docMk/>
            <pc:sldMk cId="2526536243" sldId="261"/>
            <ac:spMk id="8" creationId="{06F0F283-C8B6-4598-89C9-C404C98A5715}"/>
          </ac:spMkLst>
        </pc:spChg>
        <pc:spChg chg="add">
          <ac:chgData name="Castricum, Dairah." userId="8c5c8af0-cdf4-423e-9933-47a289ca69ef" providerId="ADAL" clId="{E8EBEFEB-5D79-B44B-BEA8-BAF8781EFAD4}" dt="2021-10-04T15:02:13.906" v="877" actId="26606"/>
          <ac:spMkLst>
            <pc:docMk/>
            <pc:sldMk cId="2526536243" sldId="261"/>
            <ac:spMk id="10" creationId="{E473B0C0-761B-443F-97A0-9D6E01FBB751}"/>
          </ac:spMkLst>
        </pc:spChg>
        <pc:spChg chg="add">
          <ac:chgData name="Castricum, Dairah." userId="8c5c8af0-cdf4-423e-9933-47a289ca69ef" providerId="ADAL" clId="{E8EBEFEB-5D79-B44B-BEA8-BAF8781EFAD4}" dt="2021-10-04T15:02:13.906" v="877" actId="26606"/>
          <ac:spMkLst>
            <pc:docMk/>
            <pc:sldMk cId="2526536243" sldId="261"/>
            <ac:spMk id="12" creationId="{E3B475C6-1445-41C7-9360-49FD7C1C1E7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D8253E-094D-0C45-BEB0-C30F2E894C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016" y="1874880"/>
            <a:ext cx="7297429" cy="3108239"/>
          </a:xfrm>
        </p:spPr>
        <p:txBody>
          <a:bodyPr/>
          <a:lstStyle/>
          <a:p>
            <a:r>
              <a:rPr lang="en-GB" sz="5000"/>
              <a:t>Music was my first love </a:t>
            </a:r>
            <a:endParaRPr lang="nl-NL" sz="50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92EB789-26F1-0242-A559-EEEF35891E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1400" dirty="0"/>
              <a:t>Project by Dairah castricum </a:t>
            </a:r>
            <a:r>
              <a:rPr lang="en-GB" sz="1400" dirty="0" err="1"/>
              <a:t>3va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4158355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3B3D315-2706-4149-873C-331EDFAFE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D0E857-F91D-D84C-8BD2-96A6F350A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949642"/>
            <a:ext cx="4882422" cy="1492132"/>
          </a:xfrm>
        </p:spPr>
        <p:txBody>
          <a:bodyPr>
            <a:normAutofit/>
          </a:bodyPr>
          <a:lstStyle/>
          <a:p>
            <a:r>
              <a:rPr lang="en-GB" dirty="0"/>
              <a:t>Preface </a:t>
            </a:r>
            <a:endParaRPr lang="nl-NL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04E398-086D-467C-B390-9F9079FA7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F12D37C-2269-8F4D-9A95-08321C634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667000"/>
            <a:ext cx="4964065" cy="321259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Introduction pop music</a:t>
            </a:r>
          </a:p>
          <a:p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History of pop</a:t>
            </a:r>
          </a:p>
          <a:p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 pop songs</a:t>
            </a:r>
          </a:p>
          <a:p>
            <a:endParaRPr lang="nl-N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20E344BB-E23E-4198-B2C7-8E752C6A9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Afbeelding 4">
            <a:extLst>
              <a:ext uri="{FF2B5EF4-FFF2-40B4-BE49-F238E27FC236}">
                <a16:creationId xmlns:a16="http://schemas.microsoft.com/office/drawing/2014/main" id="{F82C1575-F520-3645-AAFB-E60227A6B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261" y="1973299"/>
            <a:ext cx="3217333" cy="250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7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3B3D315-2706-4149-873C-331EDFAFE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31818E-03AF-6F49-B0A3-14422D13F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949642"/>
            <a:ext cx="4882422" cy="1492132"/>
          </a:xfrm>
        </p:spPr>
        <p:txBody>
          <a:bodyPr>
            <a:normAutofit/>
          </a:bodyPr>
          <a:lstStyle/>
          <a:p>
            <a:r>
              <a:rPr lang="en-GB" dirty="0"/>
              <a:t>Introduction of pop music</a:t>
            </a:r>
            <a:endParaRPr lang="nl-NL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04E398-086D-467C-B390-9F9079FA7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9D0C74-AD35-6847-9083-90EF2B0F9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667000"/>
            <a:ext cx="4964065" cy="3212592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Collective name.</a:t>
            </a:r>
          </a:p>
          <a:p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How do you recognise the genre pop?</a:t>
            </a:r>
          </a:p>
          <a:p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Combinations with pop music.</a:t>
            </a:r>
          </a:p>
          <a:p>
            <a:endParaRPr lang="en-GB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20E344BB-E23E-4198-B2C7-8E752C6A9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Afbeelding 4">
            <a:extLst>
              <a:ext uri="{FF2B5EF4-FFF2-40B4-BE49-F238E27FC236}">
                <a16:creationId xmlns:a16="http://schemas.microsoft.com/office/drawing/2014/main" id="{0061D981-59B3-9B4D-B3F9-79DA7FB9D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261" y="1619392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1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3B3D315-2706-4149-873C-331EDFAFE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9E43AE-63DD-8947-ADDA-D6A228675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949642"/>
            <a:ext cx="4882422" cy="1492132"/>
          </a:xfrm>
        </p:spPr>
        <p:txBody>
          <a:bodyPr>
            <a:normAutofit/>
          </a:bodyPr>
          <a:lstStyle/>
          <a:p>
            <a:r>
              <a:rPr lang="en-GB" dirty="0"/>
              <a:t>History of pop + artists</a:t>
            </a:r>
            <a:endParaRPr lang="nl-NL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04E398-086D-467C-B390-9F9079FA7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E706BA-DC68-0A4B-82D5-24CA6EE76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667000"/>
            <a:ext cx="4964065" cy="321259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How did pop originate?</a:t>
            </a:r>
          </a:p>
          <a:p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Elvis </a:t>
            </a:r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presley</a:t>
            </a:r>
          </a:p>
          <a:p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King and queen of pop.</a:t>
            </a:r>
            <a:endParaRPr lang="nl-N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20E344BB-E23E-4198-B2C7-8E752C6A9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Afbeelding 4">
            <a:extLst>
              <a:ext uri="{FF2B5EF4-FFF2-40B4-BE49-F238E27FC236}">
                <a16:creationId xmlns:a16="http://schemas.microsoft.com/office/drawing/2014/main" id="{90A36FF2-D860-F140-AEAA-6FAD84833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261" y="1619392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9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3B3D315-2706-4149-873C-331EDFAFE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26E1F4B-1D98-4B48-A8C7-7FDB5BE20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949642"/>
            <a:ext cx="4882422" cy="1492132"/>
          </a:xfrm>
        </p:spPr>
        <p:txBody>
          <a:bodyPr>
            <a:normAutofit/>
          </a:bodyPr>
          <a:lstStyle/>
          <a:p>
            <a:r>
              <a:rPr lang="en-GB" dirty="0"/>
              <a:t>3 songs from the 80s</a:t>
            </a:r>
            <a:endParaRPr lang="nl-NL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04E398-086D-467C-B390-9F9079FA7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D8D1E4-D47D-C048-8683-EC899F992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667000"/>
            <a:ext cx="4964065" cy="3212592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Beat it – Michael Jackson – 1982</a:t>
            </a:r>
          </a:p>
          <a:p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The winner takes it all – ABBA – 1980</a:t>
            </a:r>
          </a:p>
          <a:p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I wanna dance with somebody – Whitney Houston – 1987 </a:t>
            </a:r>
            <a:endParaRPr lang="nl-NL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20E344BB-E23E-4198-B2C7-8E752C6A9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Afbeelding 4">
            <a:extLst>
              <a:ext uri="{FF2B5EF4-FFF2-40B4-BE49-F238E27FC236}">
                <a16:creationId xmlns:a16="http://schemas.microsoft.com/office/drawing/2014/main" id="{FFD1404D-E837-5740-8E95-39618F75C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261" y="1619392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4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F0F283-C8B6-4598-89C9-C404C98A5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73B0C0-761B-443F-97A0-9D6E01FBB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-2"/>
            <a:ext cx="6300250" cy="6858002"/>
          </a:xfrm>
          <a:custGeom>
            <a:avLst/>
            <a:gdLst>
              <a:gd name="connsiteX0" fmla="*/ 0 w 6300250"/>
              <a:gd name="connsiteY0" fmla="*/ 0 h 6858002"/>
              <a:gd name="connsiteX1" fmla="*/ 3149600 w 6300250"/>
              <a:gd name="connsiteY1" fmla="*/ 0 h 6858002"/>
              <a:gd name="connsiteX2" fmla="*/ 3149600 w 6300250"/>
              <a:gd name="connsiteY2" fmla="*/ 2 h 6858002"/>
              <a:gd name="connsiteX3" fmla="*/ 6110455 w 6300250"/>
              <a:gd name="connsiteY3" fmla="*/ 2 h 6858002"/>
              <a:gd name="connsiteX4" fmla="*/ 6115495 w 6300250"/>
              <a:gd name="connsiteY4" fmla="*/ 66677 h 6858002"/>
              <a:gd name="connsiteX5" fmla="*/ 6123892 w 6300250"/>
              <a:gd name="connsiteY5" fmla="*/ 122239 h 6858002"/>
              <a:gd name="connsiteX6" fmla="*/ 6133970 w 6300250"/>
              <a:gd name="connsiteY6" fmla="*/ 174627 h 6858002"/>
              <a:gd name="connsiteX7" fmla="*/ 6150766 w 6300250"/>
              <a:gd name="connsiteY7" fmla="*/ 217489 h 6858002"/>
              <a:gd name="connsiteX8" fmla="*/ 6167562 w 6300250"/>
              <a:gd name="connsiteY8" fmla="*/ 260352 h 6858002"/>
              <a:gd name="connsiteX9" fmla="*/ 6187717 w 6300250"/>
              <a:gd name="connsiteY9" fmla="*/ 296864 h 6858002"/>
              <a:gd name="connsiteX10" fmla="*/ 6207872 w 6300250"/>
              <a:gd name="connsiteY10" fmla="*/ 334964 h 6858002"/>
              <a:gd name="connsiteX11" fmla="*/ 6226348 w 6300250"/>
              <a:gd name="connsiteY11" fmla="*/ 369889 h 6858002"/>
              <a:gd name="connsiteX12" fmla="*/ 6244823 w 6300250"/>
              <a:gd name="connsiteY12" fmla="*/ 409577 h 6858002"/>
              <a:gd name="connsiteX13" fmla="*/ 6261619 w 6300250"/>
              <a:gd name="connsiteY13" fmla="*/ 450852 h 6858002"/>
              <a:gd name="connsiteX14" fmla="*/ 6276736 w 6300250"/>
              <a:gd name="connsiteY14" fmla="*/ 496889 h 6858002"/>
              <a:gd name="connsiteX15" fmla="*/ 6288493 w 6300250"/>
              <a:gd name="connsiteY15" fmla="*/ 546102 h 6858002"/>
              <a:gd name="connsiteX16" fmla="*/ 6296891 w 6300250"/>
              <a:gd name="connsiteY16" fmla="*/ 606427 h 6858002"/>
              <a:gd name="connsiteX17" fmla="*/ 6300250 w 6300250"/>
              <a:gd name="connsiteY17" fmla="*/ 673102 h 6858002"/>
              <a:gd name="connsiteX18" fmla="*/ 6296891 w 6300250"/>
              <a:gd name="connsiteY18" fmla="*/ 744539 h 6858002"/>
              <a:gd name="connsiteX19" fmla="*/ 6288493 w 6300250"/>
              <a:gd name="connsiteY19" fmla="*/ 801689 h 6858002"/>
              <a:gd name="connsiteX20" fmla="*/ 6276736 w 6300250"/>
              <a:gd name="connsiteY20" fmla="*/ 854077 h 6858002"/>
              <a:gd name="connsiteX21" fmla="*/ 6261619 w 6300250"/>
              <a:gd name="connsiteY21" fmla="*/ 901702 h 6858002"/>
              <a:gd name="connsiteX22" fmla="*/ 6244823 w 6300250"/>
              <a:gd name="connsiteY22" fmla="*/ 942977 h 6858002"/>
              <a:gd name="connsiteX23" fmla="*/ 6224668 w 6300250"/>
              <a:gd name="connsiteY23" fmla="*/ 981077 h 6858002"/>
              <a:gd name="connsiteX24" fmla="*/ 6204513 w 6300250"/>
              <a:gd name="connsiteY24" fmla="*/ 1017589 h 6858002"/>
              <a:gd name="connsiteX25" fmla="*/ 6184358 w 6300250"/>
              <a:gd name="connsiteY25" fmla="*/ 1055689 h 6858002"/>
              <a:gd name="connsiteX26" fmla="*/ 6165882 w 6300250"/>
              <a:gd name="connsiteY26" fmla="*/ 1095377 h 6858002"/>
              <a:gd name="connsiteX27" fmla="*/ 6147406 w 6300250"/>
              <a:gd name="connsiteY27" fmla="*/ 1136652 h 6858002"/>
              <a:gd name="connsiteX28" fmla="*/ 6132291 w 6300250"/>
              <a:gd name="connsiteY28" fmla="*/ 1182689 h 6858002"/>
              <a:gd name="connsiteX29" fmla="*/ 6122213 w 6300250"/>
              <a:gd name="connsiteY29" fmla="*/ 1235077 h 6858002"/>
              <a:gd name="connsiteX30" fmla="*/ 6112135 w 6300250"/>
              <a:gd name="connsiteY30" fmla="*/ 1295402 h 6858002"/>
              <a:gd name="connsiteX31" fmla="*/ 6110455 w 6300250"/>
              <a:gd name="connsiteY31" fmla="*/ 1363664 h 6858002"/>
              <a:gd name="connsiteX32" fmla="*/ 6112135 w 6300250"/>
              <a:gd name="connsiteY32" fmla="*/ 1431927 h 6858002"/>
              <a:gd name="connsiteX33" fmla="*/ 6122213 w 6300250"/>
              <a:gd name="connsiteY33" fmla="*/ 1492252 h 6858002"/>
              <a:gd name="connsiteX34" fmla="*/ 6132291 w 6300250"/>
              <a:gd name="connsiteY34" fmla="*/ 1544639 h 6858002"/>
              <a:gd name="connsiteX35" fmla="*/ 6147406 w 6300250"/>
              <a:gd name="connsiteY35" fmla="*/ 1589089 h 6858002"/>
              <a:gd name="connsiteX36" fmla="*/ 6165882 w 6300250"/>
              <a:gd name="connsiteY36" fmla="*/ 1631952 h 6858002"/>
              <a:gd name="connsiteX37" fmla="*/ 6184358 w 6300250"/>
              <a:gd name="connsiteY37" fmla="*/ 1671639 h 6858002"/>
              <a:gd name="connsiteX38" fmla="*/ 6204513 w 6300250"/>
              <a:gd name="connsiteY38" fmla="*/ 1708152 h 6858002"/>
              <a:gd name="connsiteX39" fmla="*/ 6224668 w 6300250"/>
              <a:gd name="connsiteY39" fmla="*/ 1743077 h 6858002"/>
              <a:gd name="connsiteX40" fmla="*/ 6244823 w 6300250"/>
              <a:gd name="connsiteY40" fmla="*/ 1782764 h 6858002"/>
              <a:gd name="connsiteX41" fmla="*/ 6261619 w 6300250"/>
              <a:gd name="connsiteY41" fmla="*/ 1824039 h 6858002"/>
              <a:gd name="connsiteX42" fmla="*/ 6276736 w 6300250"/>
              <a:gd name="connsiteY42" fmla="*/ 1870077 h 6858002"/>
              <a:gd name="connsiteX43" fmla="*/ 6288493 w 6300250"/>
              <a:gd name="connsiteY43" fmla="*/ 1922464 h 6858002"/>
              <a:gd name="connsiteX44" fmla="*/ 6296891 w 6300250"/>
              <a:gd name="connsiteY44" fmla="*/ 1982789 h 6858002"/>
              <a:gd name="connsiteX45" fmla="*/ 6300250 w 6300250"/>
              <a:gd name="connsiteY45" fmla="*/ 2051052 h 6858002"/>
              <a:gd name="connsiteX46" fmla="*/ 6296891 w 6300250"/>
              <a:gd name="connsiteY46" fmla="*/ 2119314 h 6858002"/>
              <a:gd name="connsiteX47" fmla="*/ 6288493 w 6300250"/>
              <a:gd name="connsiteY47" fmla="*/ 2179639 h 6858002"/>
              <a:gd name="connsiteX48" fmla="*/ 6276736 w 6300250"/>
              <a:gd name="connsiteY48" fmla="*/ 2232027 h 6858002"/>
              <a:gd name="connsiteX49" fmla="*/ 6261619 w 6300250"/>
              <a:gd name="connsiteY49" fmla="*/ 2278064 h 6858002"/>
              <a:gd name="connsiteX50" fmla="*/ 6244823 w 6300250"/>
              <a:gd name="connsiteY50" fmla="*/ 2319339 h 6858002"/>
              <a:gd name="connsiteX51" fmla="*/ 6224668 w 6300250"/>
              <a:gd name="connsiteY51" fmla="*/ 2359027 h 6858002"/>
              <a:gd name="connsiteX52" fmla="*/ 6204513 w 6300250"/>
              <a:gd name="connsiteY52" fmla="*/ 2395539 h 6858002"/>
              <a:gd name="connsiteX53" fmla="*/ 6184358 w 6300250"/>
              <a:gd name="connsiteY53" fmla="*/ 2433639 h 6858002"/>
              <a:gd name="connsiteX54" fmla="*/ 6165882 w 6300250"/>
              <a:gd name="connsiteY54" fmla="*/ 2471739 h 6858002"/>
              <a:gd name="connsiteX55" fmla="*/ 6147406 w 6300250"/>
              <a:gd name="connsiteY55" fmla="*/ 2513014 h 6858002"/>
              <a:gd name="connsiteX56" fmla="*/ 6132291 w 6300250"/>
              <a:gd name="connsiteY56" fmla="*/ 2560639 h 6858002"/>
              <a:gd name="connsiteX57" fmla="*/ 6122213 w 6300250"/>
              <a:gd name="connsiteY57" fmla="*/ 2613027 h 6858002"/>
              <a:gd name="connsiteX58" fmla="*/ 6112135 w 6300250"/>
              <a:gd name="connsiteY58" fmla="*/ 2671764 h 6858002"/>
              <a:gd name="connsiteX59" fmla="*/ 6110455 w 6300250"/>
              <a:gd name="connsiteY59" fmla="*/ 2741614 h 6858002"/>
              <a:gd name="connsiteX60" fmla="*/ 6112135 w 6300250"/>
              <a:gd name="connsiteY60" fmla="*/ 2809877 h 6858002"/>
              <a:gd name="connsiteX61" fmla="*/ 6122213 w 6300250"/>
              <a:gd name="connsiteY61" fmla="*/ 2868614 h 6858002"/>
              <a:gd name="connsiteX62" fmla="*/ 6132291 w 6300250"/>
              <a:gd name="connsiteY62" fmla="*/ 2922589 h 6858002"/>
              <a:gd name="connsiteX63" fmla="*/ 6147406 w 6300250"/>
              <a:gd name="connsiteY63" fmla="*/ 2967039 h 6858002"/>
              <a:gd name="connsiteX64" fmla="*/ 6165882 w 6300250"/>
              <a:gd name="connsiteY64" fmla="*/ 3009902 h 6858002"/>
              <a:gd name="connsiteX65" fmla="*/ 6184358 w 6300250"/>
              <a:gd name="connsiteY65" fmla="*/ 3046414 h 6858002"/>
              <a:gd name="connsiteX66" fmla="*/ 6204513 w 6300250"/>
              <a:gd name="connsiteY66" fmla="*/ 3084514 h 6858002"/>
              <a:gd name="connsiteX67" fmla="*/ 6224668 w 6300250"/>
              <a:gd name="connsiteY67" fmla="*/ 3121027 h 6858002"/>
              <a:gd name="connsiteX68" fmla="*/ 6244823 w 6300250"/>
              <a:gd name="connsiteY68" fmla="*/ 3160714 h 6858002"/>
              <a:gd name="connsiteX69" fmla="*/ 6261619 w 6300250"/>
              <a:gd name="connsiteY69" fmla="*/ 3201989 h 6858002"/>
              <a:gd name="connsiteX70" fmla="*/ 6276736 w 6300250"/>
              <a:gd name="connsiteY70" fmla="*/ 3248027 h 6858002"/>
              <a:gd name="connsiteX71" fmla="*/ 6288493 w 6300250"/>
              <a:gd name="connsiteY71" fmla="*/ 3300414 h 6858002"/>
              <a:gd name="connsiteX72" fmla="*/ 6296891 w 6300250"/>
              <a:gd name="connsiteY72" fmla="*/ 3360739 h 6858002"/>
              <a:gd name="connsiteX73" fmla="*/ 6300250 w 6300250"/>
              <a:gd name="connsiteY73" fmla="*/ 3427414 h 6858002"/>
              <a:gd name="connsiteX74" fmla="*/ 6296891 w 6300250"/>
              <a:gd name="connsiteY74" fmla="*/ 3497264 h 6858002"/>
              <a:gd name="connsiteX75" fmla="*/ 6288493 w 6300250"/>
              <a:gd name="connsiteY75" fmla="*/ 3557589 h 6858002"/>
              <a:gd name="connsiteX76" fmla="*/ 6276736 w 6300250"/>
              <a:gd name="connsiteY76" fmla="*/ 3609977 h 6858002"/>
              <a:gd name="connsiteX77" fmla="*/ 6261619 w 6300250"/>
              <a:gd name="connsiteY77" fmla="*/ 3656014 h 6858002"/>
              <a:gd name="connsiteX78" fmla="*/ 6244823 w 6300250"/>
              <a:gd name="connsiteY78" fmla="*/ 3697289 h 6858002"/>
              <a:gd name="connsiteX79" fmla="*/ 6224668 w 6300250"/>
              <a:gd name="connsiteY79" fmla="*/ 3736977 h 6858002"/>
              <a:gd name="connsiteX80" fmla="*/ 6184358 w 6300250"/>
              <a:gd name="connsiteY80" fmla="*/ 3811589 h 6858002"/>
              <a:gd name="connsiteX81" fmla="*/ 6165882 w 6300250"/>
              <a:gd name="connsiteY81" fmla="*/ 3848102 h 6858002"/>
              <a:gd name="connsiteX82" fmla="*/ 6147406 w 6300250"/>
              <a:gd name="connsiteY82" fmla="*/ 3890964 h 6858002"/>
              <a:gd name="connsiteX83" fmla="*/ 6132291 w 6300250"/>
              <a:gd name="connsiteY83" fmla="*/ 3935414 h 6858002"/>
              <a:gd name="connsiteX84" fmla="*/ 6122213 w 6300250"/>
              <a:gd name="connsiteY84" fmla="*/ 3987802 h 6858002"/>
              <a:gd name="connsiteX85" fmla="*/ 6112135 w 6300250"/>
              <a:gd name="connsiteY85" fmla="*/ 4048127 h 6858002"/>
              <a:gd name="connsiteX86" fmla="*/ 6110455 w 6300250"/>
              <a:gd name="connsiteY86" fmla="*/ 4116389 h 6858002"/>
              <a:gd name="connsiteX87" fmla="*/ 6112135 w 6300250"/>
              <a:gd name="connsiteY87" fmla="*/ 4186239 h 6858002"/>
              <a:gd name="connsiteX88" fmla="*/ 6122213 w 6300250"/>
              <a:gd name="connsiteY88" fmla="*/ 4244977 h 6858002"/>
              <a:gd name="connsiteX89" fmla="*/ 6132291 w 6300250"/>
              <a:gd name="connsiteY89" fmla="*/ 4297364 h 6858002"/>
              <a:gd name="connsiteX90" fmla="*/ 6147406 w 6300250"/>
              <a:gd name="connsiteY90" fmla="*/ 4343402 h 6858002"/>
              <a:gd name="connsiteX91" fmla="*/ 6165882 w 6300250"/>
              <a:gd name="connsiteY91" fmla="*/ 4386264 h 6858002"/>
              <a:gd name="connsiteX92" fmla="*/ 6184358 w 6300250"/>
              <a:gd name="connsiteY92" fmla="*/ 4424364 h 6858002"/>
              <a:gd name="connsiteX93" fmla="*/ 6224668 w 6300250"/>
              <a:gd name="connsiteY93" fmla="*/ 4498977 h 6858002"/>
              <a:gd name="connsiteX94" fmla="*/ 6244823 w 6300250"/>
              <a:gd name="connsiteY94" fmla="*/ 4537077 h 6858002"/>
              <a:gd name="connsiteX95" fmla="*/ 6261619 w 6300250"/>
              <a:gd name="connsiteY95" fmla="*/ 4579939 h 6858002"/>
              <a:gd name="connsiteX96" fmla="*/ 6276736 w 6300250"/>
              <a:gd name="connsiteY96" fmla="*/ 4625977 h 6858002"/>
              <a:gd name="connsiteX97" fmla="*/ 6288493 w 6300250"/>
              <a:gd name="connsiteY97" fmla="*/ 4678364 h 6858002"/>
              <a:gd name="connsiteX98" fmla="*/ 6296891 w 6300250"/>
              <a:gd name="connsiteY98" fmla="*/ 4738689 h 6858002"/>
              <a:gd name="connsiteX99" fmla="*/ 6300250 w 6300250"/>
              <a:gd name="connsiteY99" fmla="*/ 4806952 h 6858002"/>
              <a:gd name="connsiteX100" fmla="*/ 6296891 w 6300250"/>
              <a:gd name="connsiteY100" fmla="*/ 4875214 h 6858002"/>
              <a:gd name="connsiteX101" fmla="*/ 6288493 w 6300250"/>
              <a:gd name="connsiteY101" fmla="*/ 4935539 h 6858002"/>
              <a:gd name="connsiteX102" fmla="*/ 6276736 w 6300250"/>
              <a:gd name="connsiteY102" fmla="*/ 4987927 h 6858002"/>
              <a:gd name="connsiteX103" fmla="*/ 6261619 w 6300250"/>
              <a:gd name="connsiteY103" fmla="*/ 5033964 h 6858002"/>
              <a:gd name="connsiteX104" fmla="*/ 6244823 w 6300250"/>
              <a:gd name="connsiteY104" fmla="*/ 5075239 h 6858002"/>
              <a:gd name="connsiteX105" fmla="*/ 6224668 w 6300250"/>
              <a:gd name="connsiteY105" fmla="*/ 5114927 h 6858002"/>
              <a:gd name="connsiteX106" fmla="*/ 6204513 w 6300250"/>
              <a:gd name="connsiteY106" fmla="*/ 5149852 h 6858002"/>
              <a:gd name="connsiteX107" fmla="*/ 6184358 w 6300250"/>
              <a:gd name="connsiteY107" fmla="*/ 5186364 h 6858002"/>
              <a:gd name="connsiteX108" fmla="*/ 6165882 w 6300250"/>
              <a:gd name="connsiteY108" fmla="*/ 5226052 h 6858002"/>
              <a:gd name="connsiteX109" fmla="*/ 6147406 w 6300250"/>
              <a:gd name="connsiteY109" fmla="*/ 5268914 h 6858002"/>
              <a:gd name="connsiteX110" fmla="*/ 6132291 w 6300250"/>
              <a:gd name="connsiteY110" fmla="*/ 5313364 h 6858002"/>
              <a:gd name="connsiteX111" fmla="*/ 6122213 w 6300250"/>
              <a:gd name="connsiteY111" fmla="*/ 5365752 h 6858002"/>
              <a:gd name="connsiteX112" fmla="*/ 6112135 w 6300250"/>
              <a:gd name="connsiteY112" fmla="*/ 5426077 h 6858002"/>
              <a:gd name="connsiteX113" fmla="*/ 6110455 w 6300250"/>
              <a:gd name="connsiteY113" fmla="*/ 5494339 h 6858002"/>
              <a:gd name="connsiteX114" fmla="*/ 6112135 w 6300250"/>
              <a:gd name="connsiteY114" fmla="*/ 5562602 h 6858002"/>
              <a:gd name="connsiteX115" fmla="*/ 6122213 w 6300250"/>
              <a:gd name="connsiteY115" fmla="*/ 5622927 h 6858002"/>
              <a:gd name="connsiteX116" fmla="*/ 6132291 w 6300250"/>
              <a:gd name="connsiteY116" fmla="*/ 5675314 h 6858002"/>
              <a:gd name="connsiteX117" fmla="*/ 6147406 w 6300250"/>
              <a:gd name="connsiteY117" fmla="*/ 5721352 h 6858002"/>
              <a:gd name="connsiteX118" fmla="*/ 6165882 w 6300250"/>
              <a:gd name="connsiteY118" fmla="*/ 5762627 h 6858002"/>
              <a:gd name="connsiteX119" fmla="*/ 6184358 w 6300250"/>
              <a:gd name="connsiteY119" fmla="*/ 5802314 h 6858002"/>
              <a:gd name="connsiteX120" fmla="*/ 6204513 w 6300250"/>
              <a:gd name="connsiteY120" fmla="*/ 5840414 h 6858002"/>
              <a:gd name="connsiteX121" fmla="*/ 6224668 w 6300250"/>
              <a:gd name="connsiteY121" fmla="*/ 5876927 h 6858002"/>
              <a:gd name="connsiteX122" fmla="*/ 6244823 w 6300250"/>
              <a:gd name="connsiteY122" fmla="*/ 5915027 h 6858002"/>
              <a:gd name="connsiteX123" fmla="*/ 6261619 w 6300250"/>
              <a:gd name="connsiteY123" fmla="*/ 5956302 h 6858002"/>
              <a:gd name="connsiteX124" fmla="*/ 6276736 w 6300250"/>
              <a:gd name="connsiteY124" fmla="*/ 6003927 h 6858002"/>
              <a:gd name="connsiteX125" fmla="*/ 6288493 w 6300250"/>
              <a:gd name="connsiteY125" fmla="*/ 6056314 h 6858002"/>
              <a:gd name="connsiteX126" fmla="*/ 6296891 w 6300250"/>
              <a:gd name="connsiteY126" fmla="*/ 6113464 h 6858002"/>
              <a:gd name="connsiteX127" fmla="*/ 6300250 w 6300250"/>
              <a:gd name="connsiteY127" fmla="*/ 6183314 h 6858002"/>
              <a:gd name="connsiteX128" fmla="*/ 6296891 w 6300250"/>
              <a:gd name="connsiteY128" fmla="*/ 6251577 h 6858002"/>
              <a:gd name="connsiteX129" fmla="*/ 6288493 w 6300250"/>
              <a:gd name="connsiteY129" fmla="*/ 6311902 h 6858002"/>
              <a:gd name="connsiteX130" fmla="*/ 6276736 w 6300250"/>
              <a:gd name="connsiteY130" fmla="*/ 6361114 h 6858002"/>
              <a:gd name="connsiteX131" fmla="*/ 6261619 w 6300250"/>
              <a:gd name="connsiteY131" fmla="*/ 6407152 h 6858002"/>
              <a:gd name="connsiteX132" fmla="*/ 6244823 w 6300250"/>
              <a:gd name="connsiteY132" fmla="*/ 6448427 h 6858002"/>
              <a:gd name="connsiteX133" fmla="*/ 6226348 w 6300250"/>
              <a:gd name="connsiteY133" fmla="*/ 6488114 h 6858002"/>
              <a:gd name="connsiteX134" fmla="*/ 6207872 w 6300250"/>
              <a:gd name="connsiteY134" fmla="*/ 6523039 h 6858002"/>
              <a:gd name="connsiteX135" fmla="*/ 6187717 w 6300250"/>
              <a:gd name="connsiteY135" fmla="*/ 6561139 h 6858002"/>
              <a:gd name="connsiteX136" fmla="*/ 6167562 w 6300250"/>
              <a:gd name="connsiteY136" fmla="*/ 6597652 h 6858002"/>
              <a:gd name="connsiteX137" fmla="*/ 6150766 w 6300250"/>
              <a:gd name="connsiteY137" fmla="*/ 6640514 h 6858002"/>
              <a:gd name="connsiteX138" fmla="*/ 6133970 w 6300250"/>
              <a:gd name="connsiteY138" fmla="*/ 6683377 h 6858002"/>
              <a:gd name="connsiteX139" fmla="*/ 6123892 w 6300250"/>
              <a:gd name="connsiteY139" fmla="*/ 6735764 h 6858002"/>
              <a:gd name="connsiteX140" fmla="*/ 6115495 w 6300250"/>
              <a:gd name="connsiteY140" fmla="*/ 6791327 h 6858002"/>
              <a:gd name="connsiteX141" fmla="*/ 6110455 w 6300250"/>
              <a:gd name="connsiteY141" fmla="*/ 6858002 h 6858002"/>
              <a:gd name="connsiteX142" fmla="*/ 3149600 w 6300250"/>
              <a:gd name="connsiteY142" fmla="*/ 6858002 h 6858002"/>
              <a:gd name="connsiteX143" fmla="*/ 2707087 w 6300250"/>
              <a:gd name="connsiteY143" fmla="*/ 6858002 h 6858002"/>
              <a:gd name="connsiteX144" fmla="*/ 0 w 6300250"/>
              <a:gd name="connsiteY144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6300250" h="6858002">
                <a:moveTo>
                  <a:pt x="0" y="0"/>
                </a:moveTo>
                <a:lnTo>
                  <a:pt x="3149600" y="0"/>
                </a:lnTo>
                <a:lnTo>
                  <a:pt x="3149600" y="2"/>
                </a:lnTo>
                <a:lnTo>
                  <a:pt x="6110455" y="2"/>
                </a:lnTo>
                <a:lnTo>
                  <a:pt x="6115495" y="66677"/>
                </a:lnTo>
                <a:lnTo>
                  <a:pt x="6123892" y="122239"/>
                </a:lnTo>
                <a:lnTo>
                  <a:pt x="6133970" y="174627"/>
                </a:lnTo>
                <a:lnTo>
                  <a:pt x="6150766" y="217489"/>
                </a:lnTo>
                <a:lnTo>
                  <a:pt x="6167562" y="260352"/>
                </a:lnTo>
                <a:lnTo>
                  <a:pt x="6187717" y="296864"/>
                </a:lnTo>
                <a:lnTo>
                  <a:pt x="6207872" y="334964"/>
                </a:lnTo>
                <a:lnTo>
                  <a:pt x="6226348" y="369889"/>
                </a:lnTo>
                <a:lnTo>
                  <a:pt x="6244823" y="409577"/>
                </a:lnTo>
                <a:lnTo>
                  <a:pt x="6261619" y="450852"/>
                </a:lnTo>
                <a:lnTo>
                  <a:pt x="6276736" y="496889"/>
                </a:lnTo>
                <a:lnTo>
                  <a:pt x="6288493" y="546102"/>
                </a:lnTo>
                <a:lnTo>
                  <a:pt x="6296891" y="606427"/>
                </a:lnTo>
                <a:lnTo>
                  <a:pt x="6300250" y="673102"/>
                </a:lnTo>
                <a:lnTo>
                  <a:pt x="6296891" y="744539"/>
                </a:lnTo>
                <a:lnTo>
                  <a:pt x="6288493" y="801689"/>
                </a:lnTo>
                <a:lnTo>
                  <a:pt x="6276736" y="854077"/>
                </a:lnTo>
                <a:lnTo>
                  <a:pt x="6261619" y="901702"/>
                </a:lnTo>
                <a:lnTo>
                  <a:pt x="6244823" y="942977"/>
                </a:lnTo>
                <a:lnTo>
                  <a:pt x="6224668" y="981077"/>
                </a:lnTo>
                <a:lnTo>
                  <a:pt x="6204513" y="1017589"/>
                </a:lnTo>
                <a:lnTo>
                  <a:pt x="6184358" y="1055689"/>
                </a:lnTo>
                <a:lnTo>
                  <a:pt x="6165882" y="1095377"/>
                </a:lnTo>
                <a:lnTo>
                  <a:pt x="6147406" y="1136652"/>
                </a:lnTo>
                <a:lnTo>
                  <a:pt x="6132291" y="1182689"/>
                </a:lnTo>
                <a:lnTo>
                  <a:pt x="6122213" y="1235077"/>
                </a:lnTo>
                <a:lnTo>
                  <a:pt x="6112135" y="1295402"/>
                </a:lnTo>
                <a:lnTo>
                  <a:pt x="6110455" y="1363664"/>
                </a:lnTo>
                <a:lnTo>
                  <a:pt x="6112135" y="1431927"/>
                </a:lnTo>
                <a:lnTo>
                  <a:pt x="6122213" y="1492252"/>
                </a:lnTo>
                <a:lnTo>
                  <a:pt x="6132291" y="1544639"/>
                </a:lnTo>
                <a:lnTo>
                  <a:pt x="6147406" y="1589089"/>
                </a:lnTo>
                <a:lnTo>
                  <a:pt x="6165882" y="1631952"/>
                </a:lnTo>
                <a:lnTo>
                  <a:pt x="6184358" y="1671639"/>
                </a:lnTo>
                <a:lnTo>
                  <a:pt x="6204513" y="1708152"/>
                </a:lnTo>
                <a:lnTo>
                  <a:pt x="6224668" y="1743077"/>
                </a:lnTo>
                <a:lnTo>
                  <a:pt x="6244823" y="1782764"/>
                </a:lnTo>
                <a:lnTo>
                  <a:pt x="6261619" y="1824039"/>
                </a:lnTo>
                <a:lnTo>
                  <a:pt x="6276736" y="1870077"/>
                </a:lnTo>
                <a:lnTo>
                  <a:pt x="6288493" y="1922464"/>
                </a:lnTo>
                <a:lnTo>
                  <a:pt x="6296891" y="1982789"/>
                </a:lnTo>
                <a:lnTo>
                  <a:pt x="6300250" y="2051052"/>
                </a:lnTo>
                <a:lnTo>
                  <a:pt x="6296891" y="2119314"/>
                </a:lnTo>
                <a:lnTo>
                  <a:pt x="6288493" y="2179639"/>
                </a:lnTo>
                <a:lnTo>
                  <a:pt x="6276736" y="2232027"/>
                </a:lnTo>
                <a:lnTo>
                  <a:pt x="6261619" y="2278064"/>
                </a:lnTo>
                <a:lnTo>
                  <a:pt x="6244823" y="2319339"/>
                </a:lnTo>
                <a:lnTo>
                  <a:pt x="6224668" y="2359027"/>
                </a:lnTo>
                <a:lnTo>
                  <a:pt x="6204513" y="2395539"/>
                </a:lnTo>
                <a:lnTo>
                  <a:pt x="6184358" y="2433639"/>
                </a:lnTo>
                <a:lnTo>
                  <a:pt x="6165882" y="2471739"/>
                </a:lnTo>
                <a:lnTo>
                  <a:pt x="6147406" y="2513014"/>
                </a:lnTo>
                <a:lnTo>
                  <a:pt x="6132291" y="2560639"/>
                </a:lnTo>
                <a:lnTo>
                  <a:pt x="6122213" y="2613027"/>
                </a:lnTo>
                <a:lnTo>
                  <a:pt x="6112135" y="2671764"/>
                </a:lnTo>
                <a:lnTo>
                  <a:pt x="6110455" y="2741614"/>
                </a:lnTo>
                <a:lnTo>
                  <a:pt x="6112135" y="2809877"/>
                </a:lnTo>
                <a:lnTo>
                  <a:pt x="6122213" y="2868614"/>
                </a:lnTo>
                <a:lnTo>
                  <a:pt x="6132291" y="2922589"/>
                </a:lnTo>
                <a:lnTo>
                  <a:pt x="6147406" y="2967039"/>
                </a:lnTo>
                <a:lnTo>
                  <a:pt x="6165882" y="3009902"/>
                </a:lnTo>
                <a:lnTo>
                  <a:pt x="6184358" y="3046414"/>
                </a:lnTo>
                <a:lnTo>
                  <a:pt x="6204513" y="3084514"/>
                </a:lnTo>
                <a:lnTo>
                  <a:pt x="6224668" y="3121027"/>
                </a:lnTo>
                <a:lnTo>
                  <a:pt x="6244823" y="3160714"/>
                </a:lnTo>
                <a:lnTo>
                  <a:pt x="6261619" y="3201989"/>
                </a:lnTo>
                <a:lnTo>
                  <a:pt x="6276736" y="3248027"/>
                </a:lnTo>
                <a:lnTo>
                  <a:pt x="6288493" y="3300414"/>
                </a:lnTo>
                <a:lnTo>
                  <a:pt x="6296891" y="3360739"/>
                </a:lnTo>
                <a:lnTo>
                  <a:pt x="6300250" y="3427414"/>
                </a:lnTo>
                <a:lnTo>
                  <a:pt x="6296891" y="3497264"/>
                </a:lnTo>
                <a:lnTo>
                  <a:pt x="6288493" y="3557589"/>
                </a:lnTo>
                <a:lnTo>
                  <a:pt x="6276736" y="3609977"/>
                </a:lnTo>
                <a:lnTo>
                  <a:pt x="6261619" y="3656014"/>
                </a:lnTo>
                <a:lnTo>
                  <a:pt x="6244823" y="3697289"/>
                </a:lnTo>
                <a:lnTo>
                  <a:pt x="6224668" y="3736977"/>
                </a:lnTo>
                <a:lnTo>
                  <a:pt x="6184358" y="3811589"/>
                </a:lnTo>
                <a:lnTo>
                  <a:pt x="6165882" y="3848102"/>
                </a:lnTo>
                <a:lnTo>
                  <a:pt x="6147406" y="3890964"/>
                </a:lnTo>
                <a:lnTo>
                  <a:pt x="6132291" y="3935414"/>
                </a:lnTo>
                <a:lnTo>
                  <a:pt x="6122213" y="3987802"/>
                </a:lnTo>
                <a:lnTo>
                  <a:pt x="6112135" y="4048127"/>
                </a:lnTo>
                <a:lnTo>
                  <a:pt x="6110455" y="4116389"/>
                </a:lnTo>
                <a:lnTo>
                  <a:pt x="6112135" y="4186239"/>
                </a:lnTo>
                <a:lnTo>
                  <a:pt x="6122213" y="4244977"/>
                </a:lnTo>
                <a:lnTo>
                  <a:pt x="6132291" y="4297364"/>
                </a:lnTo>
                <a:lnTo>
                  <a:pt x="6147406" y="4343402"/>
                </a:lnTo>
                <a:lnTo>
                  <a:pt x="6165882" y="4386264"/>
                </a:lnTo>
                <a:lnTo>
                  <a:pt x="6184358" y="4424364"/>
                </a:lnTo>
                <a:lnTo>
                  <a:pt x="6224668" y="4498977"/>
                </a:lnTo>
                <a:lnTo>
                  <a:pt x="6244823" y="4537077"/>
                </a:lnTo>
                <a:lnTo>
                  <a:pt x="6261619" y="4579939"/>
                </a:lnTo>
                <a:lnTo>
                  <a:pt x="6276736" y="4625977"/>
                </a:lnTo>
                <a:lnTo>
                  <a:pt x="6288493" y="4678364"/>
                </a:lnTo>
                <a:lnTo>
                  <a:pt x="6296891" y="4738689"/>
                </a:lnTo>
                <a:lnTo>
                  <a:pt x="6300250" y="4806952"/>
                </a:lnTo>
                <a:lnTo>
                  <a:pt x="6296891" y="4875214"/>
                </a:lnTo>
                <a:lnTo>
                  <a:pt x="6288493" y="4935539"/>
                </a:lnTo>
                <a:lnTo>
                  <a:pt x="6276736" y="4987927"/>
                </a:lnTo>
                <a:lnTo>
                  <a:pt x="6261619" y="5033964"/>
                </a:lnTo>
                <a:lnTo>
                  <a:pt x="6244823" y="5075239"/>
                </a:lnTo>
                <a:lnTo>
                  <a:pt x="6224668" y="5114927"/>
                </a:lnTo>
                <a:lnTo>
                  <a:pt x="6204513" y="5149852"/>
                </a:lnTo>
                <a:lnTo>
                  <a:pt x="6184358" y="5186364"/>
                </a:lnTo>
                <a:lnTo>
                  <a:pt x="6165882" y="5226052"/>
                </a:lnTo>
                <a:lnTo>
                  <a:pt x="6147406" y="5268914"/>
                </a:lnTo>
                <a:lnTo>
                  <a:pt x="6132291" y="5313364"/>
                </a:lnTo>
                <a:lnTo>
                  <a:pt x="6122213" y="5365752"/>
                </a:lnTo>
                <a:lnTo>
                  <a:pt x="6112135" y="5426077"/>
                </a:lnTo>
                <a:lnTo>
                  <a:pt x="6110455" y="5494339"/>
                </a:lnTo>
                <a:lnTo>
                  <a:pt x="6112135" y="5562602"/>
                </a:lnTo>
                <a:lnTo>
                  <a:pt x="6122213" y="5622927"/>
                </a:lnTo>
                <a:lnTo>
                  <a:pt x="6132291" y="5675314"/>
                </a:lnTo>
                <a:lnTo>
                  <a:pt x="6147406" y="5721352"/>
                </a:lnTo>
                <a:lnTo>
                  <a:pt x="6165882" y="5762627"/>
                </a:lnTo>
                <a:lnTo>
                  <a:pt x="6184358" y="5802314"/>
                </a:lnTo>
                <a:lnTo>
                  <a:pt x="6204513" y="5840414"/>
                </a:lnTo>
                <a:lnTo>
                  <a:pt x="6224668" y="5876927"/>
                </a:lnTo>
                <a:lnTo>
                  <a:pt x="6244823" y="5915027"/>
                </a:lnTo>
                <a:lnTo>
                  <a:pt x="6261619" y="5956302"/>
                </a:lnTo>
                <a:lnTo>
                  <a:pt x="6276736" y="6003927"/>
                </a:lnTo>
                <a:lnTo>
                  <a:pt x="6288493" y="6056314"/>
                </a:lnTo>
                <a:lnTo>
                  <a:pt x="6296891" y="6113464"/>
                </a:lnTo>
                <a:lnTo>
                  <a:pt x="6300250" y="6183314"/>
                </a:lnTo>
                <a:lnTo>
                  <a:pt x="6296891" y="6251577"/>
                </a:lnTo>
                <a:lnTo>
                  <a:pt x="6288493" y="6311902"/>
                </a:lnTo>
                <a:lnTo>
                  <a:pt x="6276736" y="6361114"/>
                </a:lnTo>
                <a:lnTo>
                  <a:pt x="6261619" y="6407152"/>
                </a:lnTo>
                <a:lnTo>
                  <a:pt x="6244823" y="6448427"/>
                </a:lnTo>
                <a:lnTo>
                  <a:pt x="6226348" y="6488114"/>
                </a:lnTo>
                <a:lnTo>
                  <a:pt x="6207872" y="6523039"/>
                </a:lnTo>
                <a:lnTo>
                  <a:pt x="6187717" y="6561139"/>
                </a:lnTo>
                <a:lnTo>
                  <a:pt x="6167562" y="6597652"/>
                </a:lnTo>
                <a:lnTo>
                  <a:pt x="6150766" y="6640514"/>
                </a:lnTo>
                <a:lnTo>
                  <a:pt x="6133970" y="6683377"/>
                </a:lnTo>
                <a:lnTo>
                  <a:pt x="6123892" y="6735764"/>
                </a:lnTo>
                <a:lnTo>
                  <a:pt x="6115495" y="6791327"/>
                </a:lnTo>
                <a:lnTo>
                  <a:pt x="6110455" y="6858002"/>
                </a:lnTo>
                <a:lnTo>
                  <a:pt x="3149600" y="6858002"/>
                </a:lnTo>
                <a:lnTo>
                  <a:pt x="270708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C602E7-D644-1249-B36A-CF5B669A1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933" y="1162940"/>
            <a:ext cx="4515598" cy="4532120"/>
          </a:xfrm>
        </p:spPr>
        <p:txBody>
          <a:bodyPr anchor="ctr">
            <a:normAutofit/>
          </a:bodyPr>
          <a:lstStyle/>
          <a:p>
            <a:r>
              <a:rPr lang="en-GB" sz="4400">
                <a:solidFill>
                  <a:srgbClr val="2A1A00"/>
                </a:solidFill>
              </a:rPr>
              <a:t>The end</a:t>
            </a:r>
            <a:endParaRPr lang="nl-NL" sz="4400">
              <a:solidFill>
                <a:srgbClr val="2A1A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B475C6-1445-41C7-9360-49FD7C1C1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FAC8F9E-C072-2D4F-BCA3-A88CC7A28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5759" y="221308"/>
            <a:ext cx="4680729" cy="4566609"/>
          </a:xfrm>
        </p:spPr>
        <p:txBody>
          <a:bodyPr anchor="ctr">
            <a:normAutofit/>
          </a:bodyPr>
          <a:lstStyle/>
          <a:p>
            <a:r>
              <a:rPr lang="en-GB" dirty="0"/>
              <a:t>Sources: English Wikipedia – </a:t>
            </a:r>
            <a:r>
              <a:rPr lang="en-GB" dirty="0" err="1"/>
              <a:t>wikikids</a:t>
            </a:r>
            <a:r>
              <a:rPr lang="en-GB" dirty="0"/>
              <a:t> – study.com</a:t>
            </a:r>
          </a:p>
          <a:p>
            <a:r>
              <a:rPr lang="en-GB" dirty="0"/>
              <a:t>Thank you for paying attention ;)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653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Breedbeeld</PresentationFormat>
  <Slides>6</Slides>
  <Notes>0</Notes>
  <HiddenSlides>0</HiddenSlide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7" baseType="lpstr">
      <vt:lpstr>Badge</vt:lpstr>
      <vt:lpstr>Music was my first love </vt:lpstr>
      <vt:lpstr>Preface </vt:lpstr>
      <vt:lpstr>Introduction of pop music</vt:lpstr>
      <vt:lpstr>History of pop + artists</vt:lpstr>
      <vt:lpstr>3 songs from the 80s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was my first love </dc:title>
  <dc:creator>Castricum, Dairah.</dc:creator>
  <cp:lastModifiedBy>Castricum, Dairah.</cp:lastModifiedBy>
  <cp:revision>18</cp:revision>
  <dcterms:created xsi:type="dcterms:W3CDTF">2021-10-04T07:39:34Z</dcterms:created>
  <dcterms:modified xsi:type="dcterms:W3CDTF">2021-10-04T19:22:18Z</dcterms:modified>
</cp:coreProperties>
</file>